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12"/>
  </p:notesMasterIdLst>
  <p:sldIdLst>
    <p:sldId id="256" r:id="rId3"/>
    <p:sldId id="322" r:id="rId4"/>
    <p:sldId id="323" r:id="rId5"/>
    <p:sldId id="325" r:id="rId6"/>
    <p:sldId id="326" r:id="rId7"/>
    <p:sldId id="327" r:id="rId8"/>
    <p:sldId id="324" r:id="rId9"/>
    <p:sldId id="284" r:id="rId10"/>
    <p:sldId id="32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87" autoAdjust="0"/>
    <p:restoredTop sz="89605" autoAdjust="0"/>
  </p:normalViewPr>
  <p:slideViewPr>
    <p:cSldViewPr snapToGrid="0">
      <p:cViewPr varScale="1">
        <p:scale>
          <a:sx n="151" d="100"/>
          <a:sy n="151" d="100"/>
        </p:scale>
        <p:origin x="1608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/>
              <a:t>Keeping up </a:t>
            </a:r>
            <a:r>
              <a:rPr lang="en-US" dirty="0"/>
              <a:t>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798EA-661A-4113-32E1-F9315182FBF1}"/>
              </a:ext>
            </a:extLst>
          </p:cNvPr>
          <p:cNvSpPr txBox="1"/>
          <p:nvPr/>
        </p:nvSpPr>
        <p:spPr>
          <a:xfrm>
            <a:off x="626534" y="601132"/>
            <a:ext cx="7907866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6132E-B6C9-7404-D82D-077015544FD2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13BB1-ABCE-B6E2-5089-7206F9DD9820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4C7FC-55A9-B791-1C0A-15AA5248CF61}"/>
              </a:ext>
            </a:extLst>
          </p:cNvPr>
          <p:cNvSpPr/>
          <p:nvPr/>
        </p:nvSpPr>
        <p:spPr>
          <a:xfrm>
            <a:off x="7140575" y="974726"/>
            <a:ext cx="13557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1E4A5-F0B4-F52D-9EB8-D3AC2A77DC14}"/>
              </a:ext>
            </a:extLst>
          </p:cNvPr>
          <p:cNvSpPr txBox="1"/>
          <p:nvPr/>
        </p:nvSpPr>
        <p:spPr>
          <a:xfrm>
            <a:off x="626533" y="601132"/>
            <a:ext cx="8361891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F967-01F7-1946-2EA8-3C17DEED877A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2F723-82A3-FB4E-A527-4EF71D0B39F7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7100E-E33D-4F25-A786-D09FE0C62D33}"/>
              </a:ext>
            </a:extLst>
          </p:cNvPr>
          <p:cNvSpPr/>
          <p:nvPr/>
        </p:nvSpPr>
        <p:spPr>
          <a:xfrm>
            <a:off x="7140575" y="974726"/>
            <a:ext cx="181927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3752</TotalTime>
  <Words>315</Words>
  <Application>Microsoft Macintosh PowerPoint</Application>
  <PresentationFormat>Widescreen</PresentationFormat>
  <Paragraphs>56</Paragraphs>
  <Slides>9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C64 Pro Mono</vt:lpstr>
      <vt:lpstr>Calibri</vt:lpstr>
      <vt:lpstr>Century Gothic</vt:lpstr>
      <vt:lpstr>Consolas</vt:lpstr>
      <vt:lpstr>Wingdings 3</vt:lpstr>
      <vt:lpstr>Ion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233</cp:revision>
  <dcterms:created xsi:type="dcterms:W3CDTF">2022-06-17T15:35:12Z</dcterms:created>
  <dcterms:modified xsi:type="dcterms:W3CDTF">2025-01-28T22:29:13Z</dcterms:modified>
</cp:coreProperties>
</file>